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61D836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E3E5E8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E3E5E8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E3E5E8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C0C0C0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C0C0C0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C0C0C0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6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C0C0C0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43465" y="7533359"/>
            <a:ext cx="11717870" cy="339723"/>
          </a:xfrm>
          <a:prstGeom prst="rect">
            <a:avLst/>
          </a:prstGeom>
        </p:spPr>
        <p:txBody>
          <a:bodyPr lIns="24383" tIns="24383" rIns="24383" bIns="24383" anchor="b"/>
          <a:lstStyle>
            <a:lvl1pPr defTabSz="487228">
              <a:defRPr sz="1992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643466" y="3843649"/>
            <a:ext cx="11717868" cy="2066302"/>
          </a:xfrm>
          <a:prstGeom prst="rect">
            <a:avLst/>
          </a:prstGeom>
        </p:spPr>
        <p:txBody>
          <a:bodyPr anchor="ctr"/>
          <a:lstStyle>
            <a:lvl1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733930">
              <a:lnSpc>
                <a:spcPct val="80000"/>
              </a:lnSpc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43466" y="5625696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algn="ctr" defTabSz="457877">
              <a:defRPr sz="2964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643466" y="1718004"/>
            <a:ext cx="11717868" cy="3924834"/>
          </a:xfrm>
          <a:prstGeom prst="rect">
            <a:avLst/>
          </a:prstGeom>
        </p:spPr>
        <p:txBody>
          <a:bodyPr anchor="b"/>
          <a:lstStyle>
            <a:lvl1pPr algn="ctr" defTabSz="1733930">
              <a:lnSpc>
                <a:spcPct val="80000"/>
              </a:lnSpc>
              <a:defRPr spc="-176" sz="17600"/>
            </a:lvl1pPr>
            <a:lvl2pPr algn="ctr" defTabSz="1733930">
              <a:lnSpc>
                <a:spcPct val="80000"/>
              </a:lnSpc>
              <a:defRPr spc="-176" sz="17600"/>
            </a:lvl2pPr>
            <a:lvl3pPr algn="ctr" defTabSz="1733930">
              <a:lnSpc>
                <a:spcPct val="80000"/>
              </a:lnSpc>
              <a:defRPr spc="-176" sz="17600"/>
            </a:lvl3pPr>
            <a:lvl4pPr algn="ctr" defTabSz="1733930">
              <a:lnSpc>
                <a:spcPct val="80000"/>
              </a:lnSpc>
              <a:defRPr spc="-176" sz="17600"/>
            </a:lvl4pPr>
            <a:lvl5pPr algn="ctr" defTabSz="1733930">
              <a:lnSpc>
                <a:spcPct val="80000"/>
              </a:lnSpc>
              <a:defRPr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323106" y="6912775"/>
            <a:ext cx="10746268" cy="339723"/>
          </a:xfrm>
          <a:prstGeom prst="rect">
            <a:avLst/>
          </a:prstGeom>
        </p:spPr>
        <p:txBody>
          <a:bodyPr lIns="24383" tIns="24383" rIns="24383" bIns="24383"/>
          <a:lstStyle>
            <a:lvl1pPr defTabSz="487228">
              <a:defRPr sz="1992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935425" y="3853792"/>
            <a:ext cx="11133950" cy="2046016"/>
          </a:xfrm>
          <a:prstGeom prst="rect">
            <a:avLst/>
          </a:prstGeom>
        </p:spPr>
        <p:txBody>
          <a:bodyPr anchor="ctr"/>
          <a:lstStyle>
            <a:lvl1pPr marL="454345" indent="-334151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4345" indent="123048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4345" indent="580248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4345" indent="1037448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4345" indent="1494648" defTabSz="1733930">
              <a:lnSpc>
                <a:spcPct val="90000"/>
              </a:lnSpc>
              <a:defRPr b="0"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eg"/>
          <p:cNvSpPr/>
          <p:nvPr>
            <p:ph type="pic" sz="quarter" idx="21"/>
          </p:nvPr>
        </p:nvSpPr>
        <p:spPr>
          <a:xfrm>
            <a:off x="8229600" y="4998084"/>
            <a:ext cx="4334934" cy="28854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eg"/>
          <p:cNvSpPr/>
          <p:nvPr>
            <p:ph type="pic" idx="22"/>
          </p:nvPr>
        </p:nvSpPr>
        <p:spPr>
          <a:xfrm>
            <a:off x="-1564641" y="1896533"/>
            <a:ext cx="12106206" cy="60147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eg"/>
          <p:cNvSpPr/>
          <p:nvPr>
            <p:ph type="pic" sz="quarter" idx="23"/>
          </p:nvPr>
        </p:nvSpPr>
        <p:spPr>
          <a:xfrm>
            <a:off x="8229600" y="1896533"/>
            <a:ext cx="4334934" cy="28854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806028" y="-765387"/>
            <a:ext cx="15206135" cy="101494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230294" y="-934721"/>
            <a:ext cx="15714135" cy="96181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43466" y="5019040"/>
            <a:ext cx="11717868" cy="2479041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644101" y="1809140"/>
            <a:ext cx="11716599" cy="339722"/>
          </a:xfrm>
          <a:prstGeom prst="rect">
            <a:avLst/>
          </a:prstGeom>
        </p:spPr>
        <p:txBody>
          <a:bodyPr lIns="24383" tIns="24383" rIns="24383" bIns="24383"/>
          <a:lstStyle>
            <a:lvl1pPr defTabSz="487228">
              <a:defRPr sz="1992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643466" y="7411152"/>
            <a:ext cx="11717868" cy="610500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643466" y="1896533"/>
            <a:ext cx="5215468" cy="3137213"/>
          </a:xfrm>
          <a:prstGeom prst="rect">
            <a:avLst/>
          </a:prstGeom>
        </p:spPr>
        <p:txBody>
          <a:bodyPr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43466" y="4984841"/>
            <a:ext cx="5215468" cy="2870615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6427895" y="1896533"/>
            <a:ext cx="5967150" cy="597860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6380889" y="8170057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643466" y="1727199"/>
            <a:ext cx="11717868" cy="764355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43466" y="2417046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</p:spPr>
        <p:txBody>
          <a:bodyPr/>
          <a:lstStyle>
            <a:lvl1pPr marL="4318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1pPr>
            <a:lvl2pPr marL="10414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2pPr>
            <a:lvl3pPr marL="16510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3pPr>
            <a:lvl4pPr marL="22606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4pPr>
            <a:lvl5pPr marL="28702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</p:spPr>
        <p:txBody>
          <a:bodyPr numCol="2" spcCol="585893"/>
          <a:lstStyle>
            <a:lvl1pPr marL="4318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1pPr>
            <a:lvl2pPr marL="10414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2pPr>
            <a:lvl3pPr marL="16510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3pPr>
            <a:lvl4pPr marL="22606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4pPr>
            <a:lvl5pPr marL="28702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643466" y="1727199"/>
            <a:ext cx="5215468" cy="765388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643466" y="2417046"/>
            <a:ext cx="52154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quarter" idx="1" hasCustomPrompt="1"/>
          </p:nvPr>
        </p:nvSpPr>
        <p:spPr>
          <a:xfrm>
            <a:off x="643466" y="3485069"/>
            <a:ext cx="5215468" cy="4403207"/>
          </a:xfrm>
          <a:prstGeom prst="rect">
            <a:avLst/>
          </a:prstGeom>
        </p:spPr>
        <p:txBody>
          <a:bodyPr/>
          <a:lstStyle>
            <a:lvl1pPr marL="4318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1pPr>
            <a:lvl2pPr marL="10414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2pPr>
            <a:lvl3pPr marL="16510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3pPr>
            <a:lvl4pPr marL="22606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4pPr>
            <a:lvl5pPr marL="2870200" indent="-431800" defTabSz="1733930">
              <a:lnSpc>
                <a:spcPct val="90000"/>
              </a:lnSpc>
              <a:spcBef>
                <a:spcPts val="3200"/>
              </a:spcBef>
              <a:buSzPct val="123000"/>
              <a:buChar char="•"/>
              <a:defRPr b="0" sz="3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eg"/>
          <p:cNvSpPr/>
          <p:nvPr>
            <p:ph type="pic" idx="22"/>
          </p:nvPr>
        </p:nvSpPr>
        <p:spPr>
          <a:xfrm>
            <a:off x="3402773" y="1893252"/>
            <a:ext cx="12015895" cy="59698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43464" y="3637279"/>
            <a:ext cx="11717870" cy="2479042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6380889" y="8170057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643466" y="1727199"/>
            <a:ext cx="11717868" cy="765307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43466" y="2417046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43466" y="1727199"/>
            <a:ext cx="11717868" cy="765388"/>
          </a:xfrm>
          <a:prstGeom prst="rect">
            <a:avLst/>
          </a:prstGeom>
        </p:spPr>
        <p:txBody>
          <a:bodyPr anchor="t"/>
          <a:lstStyle>
            <a:lvl1pPr>
              <a:defRPr spc="-119" sz="60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43466" y="2417046"/>
            <a:ext cx="11717868" cy="498550"/>
          </a:xfrm>
          <a:prstGeom prst="rect">
            <a:avLst/>
          </a:prstGeom>
        </p:spPr>
        <p:txBody>
          <a:bodyPr lIns="24383" tIns="24383" rIns="24383" bIns="24383"/>
          <a:lstStyle>
            <a:lvl1pPr defTabSz="457877">
              <a:defRPr sz="2964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xfrm>
            <a:off x="643466" y="3485069"/>
            <a:ext cx="11717868" cy="4403207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 b="0" spc="-38"/>
            </a:lvl1pPr>
            <a:lvl2pPr>
              <a:spcBef>
                <a:spcPts val="1200"/>
              </a:spcBef>
              <a:defRPr b="0" spc="-38"/>
            </a:lvl2pPr>
            <a:lvl3pPr>
              <a:spcBef>
                <a:spcPts val="1200"/>
              </a:spcBef>
              <a:defRPr b="0" spc="-38"/>
            </a:lvl3pPr>
            <a:lvl4pPr>
              <a:spcBef>
                <a:spcPts val="1200"/>
              </a:spcBef>
              <a:defRPr b="0" spc="-38"/>
            </a:lvl4pPr>
            <a:lvl5pPr>
              <a:spcBef>
                <a:spcPts val="1200"/>
              </a:spcBef>
              <a:defRPr b="0" spc="-3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6380889" y="8167799"/>
            <a:ext cx="236357" cy="22772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643464" y="2592528"/>
            <a:ext cx="11717870" cy="24790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43466" y="5057528"/>
            <a:ext cx="11717868" cy="1016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84222" y="8167799"/>
            <a:ext cx="236356" cy="227721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defTabSz="415431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64" strike="noStrike" sz="8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永活盼望…"/>
          <p:cNvSpPr txBox="1"/>
          <p:nvPr>
            <p:ph type="ctrTitle"/>
          </p:nvPr>
        </p:nvSpPr>
        <p:spPr>
          <a:xfrm>
            <a:off x="643465" y="1771053"/>
            <a:ext cx="11717870" cy="2967052"/>
          </a:xfrm>
          <a:prstGeom prst="rect">
            <a:avLst/>
          </a:prstGeom>
        </p:spPr>
        <p:txBody>
          <a:bodyPr anchor="ctr"/>
          <a:lstStyle/>
          <a:p>
            <a:pPr algn="ctr">
              <a:defRPr spc="-204" sz="10200">
                <a:solidFill>
                  <a:srgbClr val="3E1C26"/>
                </a:solidFill>
              </a:defRPr>
            </a:pPr>
            <a:r>
              <a:t>永活盼望</a:t>
            </a:r>
          </a:p>
          <a:p>
            <a:pPr algn="ctr">
              <a:defRPr>
                <a:solidFill>
                  <a:srgbClr val="3E1C26"/>
                </a:solidFill>
              </a:defRPr>
            </a:pPr>
            <a:r>
              <a:t>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lide Number"/>
          <p:cNvSpPr txBox="1"/>
          <p:nvPr>
            <p:ph type="sldNum" sz="quarter" idx="4294967295"/>
          </p:nvPr>
        </p:nvSpPr>
        <p:spPr>
          <a:xfrm>
            <a:off x="12124834" y="9065621"/>
            <a:ext cx="236357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8" name="(会众) 哈利路亚，赞美主给我自由…"/>
          <p:cNvSpPr txBox="1"/>
          <p:nvPr>
            <p:ph type="subTitle" idx="1"/>
          </p:nvPr>
        </p:nvSpPr>
        <p:spPr>
          <a:xfrm>
            <a:off x="598146" y="108008"/>
            <a:ext cx="12049981" cy="8009855"/>
          </a:xfrm>
          <a:prstGeom prst="rect">
            <a:avLst/>
          </a:prstGeom>
        </p:spPr>
        <p:txBody>
          <a:bodyPr/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rPr>
                <a:solidFill>
                  <a:schemeClr val="accent5"/>
                </a:solidFill>
              </a:rPr>
              <a:t>(会众)</a:t>
            </a:r>
            <a:r>
              <a:rPr sz="3900"/>
              <a:t> </a:t>
            </a:r>
            <a:r>
              <a:t>哈利路亚，赞美主给我自由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哈利路亚，祢的名带来拯救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祢打碎一切枷锁，死亡不再捆绑我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基督是我，永活盼望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Hallelujah, praise the one who set me free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Hallelujah, death has lost its grip on 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You have broken every chain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There’s salvation in your name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Jesus Christ, my 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lide Number"/>
          <p:cNvSpPr txBox="1"/>
          <p:nvPr>
            <p:ph type="sldNum" sz="quarter" idx="4294967295"/>
          </p:nvPr>
        </p:nvSpPr>
        <p:spPr>
          <a:xfrm>
            <a:off x="12124834" y="9065621"/>
            <a:ext cx="236357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1" name="哈利路亚，赞美主给我自由…"/>
          <p:cNvSpPr txBox="1"/>
          <p:nvPr>
            <p:ph type="subTitle" idx="1"/>
          </p:nvPr>
        </p:nvSpPr>
        <p:spPr>
          <a:xfrm>
            <a:off x="585665" y="145450"/>
            <a:ext cx="12049981" cy="7497078"/>
          </a:xfrm>
          <a:prstGeom prst="rect">
            <a:avLst/>
          </a:prstGeom>
        </p:spPr>
        <p:txBody>
          <a:bodyPr/>
          <a:lstStyle/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哈利路亚，赞美主给我自由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哈利路亚，祢的名带来拯救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祢打碎一切枷锁，死亡不再捆绑我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基督是我，永活盼望 (x3)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Hallelujah, praise the one who set me free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Hallelujah, death has lost its grip on me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You have broken every chain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There’s salvation in your name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Jesus Christ, my 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/>
          <p:nvPr>
            <p:ph type="sldNum" sz="quarter" idx="4294967295"/>
          </p:nvPr>
        </p:nvSpPr>
        <p:spPr>
          <a:xfrm>
            <a:off x="12303235" y="9228861"/>
            <a:ext cx="151622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4" name="罪像道深渊，我与神隔绝…"/>
          <p:cNvSpPr txBox="1"/>
          <p:nvPr>
            <p:ph type="subTitle" idx="1"/>
          </p:nvPr>
        </p:nvSpPr>
        <p:spPr>
          <a:xfrm>
            <a:off x="643466" y="114286"/>
            <a:ext cx="11717868" cy="7910181"/>
          </a:xfrm>
          <a:prstGeom prst="rect">
            <a:avLst/>
          </a:prstGeom>
        </p:spPr>
        <p:txBody>
          <a:bodyPr/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t>罪像道深渊，我与神隔绝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又如一高山，无法翻越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我在绝望中，举目向高天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呼喊祢名，入夜不眠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How great the chasm that lay between us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How high the mountain I could not climb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In desperation, I turned to heaven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And spoke your name into the night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lide Number"/>
          <p:cNvSpPr txBox="1"/>
          <p:nvPr>
            <p:ph type="sldNum" sz="quarter" idx="4294967295"/>
          </p:nvPr>
        </p:nvSpPr>
        <p:spPr>
          <a:xfrm>
            <a:off x="12167201" y="9011207"/>
            <a:ext cx="151622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7" name="祢的大慈爱，如一道明光，…"/>
          <p:cNvSpPr txBox="1"/>
          <p:nvPr>
            <p:ph type="subTitle" idx="1"/>
          </p:nvPr>
        </p:nvSpPr>
        <p:spPr>
          <a:xfrm>
            <a:off x="643466" y="207317"/>
            <a:ext cx="11717868" cy="7322762"/>
          </a:xfrm>
          <a:prstGeom prst="rect">
            <a:avLst/>
          </a:prstGeom>
        </p:spPr>
        <p:txBody>
          <a:bodyPr/>
          <a:lstStyle/>
          <a:p>
            <a:pPr algn="ctr">
              <a:defRPr sz="3900">
                <a:solidFill>
                  <a:srgbClr val="40251C"/>
                </a:solidFill>
              </a:defRPr>
            </a:pPr>
            <a:r>
              <a:rPr sz="6000"/>
              <a:t>祢的大慈爱，如一道明光，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透进我黑暗的心房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祢大工成就，结局已稳当， 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基督是我，永活盼望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Through the darkness Your loving kindness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Tore through the shadows of my soul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 work is finished, the end is written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Jesus Christ, my 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"/>
          <p:cNvSpPr txBox="1"/>
          <p:nvPr>
            <p:ph type="sldNum" sz="quarter" idx="4294967295"/>
          </p:nvPr>
        </p:nvSpPr>
        <p:spPr>
          <a:xfrm>
            <a:off x="12303235" y="9147240"/>
            <a:ext cx="151622" cy="227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0" name="何等大慈爱，有谁能想象？…"/>
          <p:cNvSpPr txBox="1"/>
          <p:nvPr>
            <p:ph type="subTitle" idx="1"/>
          </p:nvPr>
        </p:nvSpPr>
        <p:spPr>
          <a:xfrm>
            <a:off x="743311" y="105013"/>
            <a:ext cx="11717868" cy="7550040"/>
          </a:xfrm>
          <a:prstGeom prst="rect">
            <a:avLst/>
          </a:prstGeom>
        </p:spPr>
        <p:txBody>
          <a:bodyPr/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t>何等大慈爱，有谁能想象？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无边的恩典，谁能度量？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永恒的真神，离荣美天家，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为我过犯担负代价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Who could imagine so great a mercy?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What heart could fathom such boundless grace?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 God of ages stepped down from glory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To wear my sin and bear my shame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/>
          <p:nvPr>
            <p:ph type="sldNum" sz="quarter" idx="4294967295"/>
          </p:nvPr>
        </p:nvSpPr>
        <p:spPr>
          <a:xfrm>
            <a:off x="12194408" y="9092827"/>
            <a:ext cx="151622" cy="227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3" name="十架上宝血，宣告祂宽恕，…"/>
          <p:cNvSpPr txBox="1"/>
          <p:nvPr>
            <p:ph type="subTitle" idx="1"/>
          </p:nvPr>
        </p:nvSpPr>
        <p:spPr>
          <a:xfrm>
            <a:off x="643466" y="197974"/>
            <a:ext cx="11717868" cy="7149105"/>
          </a:xfrm>
          <a:prstGeom prst="rect">
            <a:avLst/>
          </a:prstGeom>
        </p:spPr>
        <p:txBody>
          <a:bodyPr/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t>十架上宝血，宣告祂宽恕，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宇宙主称我为儿女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荣美的救主，我永远归属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基督是我，永活盼望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 cross has spoken, I am forgiven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 King of Kings calls me His own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Beautiful Savior, I’m yours forever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Jesus Christ, my 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lide Number"/>
          <p:cNvSpPr txBox="1"/>
          <p:nvPr>
            <p:ph type="sldNum" sz="quarter" idx="4294967295"/>
          </p:nvPr>
        </p:nvSpPr>
        <p:spPr>
          <a:xfrm>
            <a:off x="12167201" y="9065621"/>
            <a:ext cx="151622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哈利路亚，赞美主给我自由…"/>
          <p:cNvSpPr txBox="1"/>
          <p:nvPr>
            <p:ph type="subTitle" idx="1"/>
          </p:nvPr>
        </p:nvSpPr>
        <p:spPr>
          <a:xfrm>
            <a:off x="573185" y="195372"/>
            <a:ext cx="12049981" cy="7673805"/>
          </a:xfrm>
          <a:prstGeom prst="rect">
            <a:avLst/>
          </a:prstGeom>
        </p:spPr>
        <p:txBody>
          <a:bodyPr/>
          <a:lstStyle/>
          <a:p>
            <a:pPr algn="ctr" defTabSz="575281">
              <a:defRPr sz="5880">
                <a:solidFill>
                  <a:srgbClr val="40251C"/>
                </a:solidFill>
              </a:defRPr>
            </a:pPr>
            <a:r>
              <a:t>哈利路亚，赞美主给我自由</a:t>
            </a:r>
          </a:p>
          <a:p>
            <a:pPr algn="ctr" defTabSz="575281">
              <a:defRPr sz="5880">
                <a:solidFill>
                  <a:srgbClr val="40251C"/>
                </a:solidFill>
              </a:defRPr>
            </a:pPr>
            <a:r>
              <a:t>哈利路亚，祢的名带来拯救</a:t>
            </a:r>
          </a:p>
          <a:p>
            <a:pPr algn="ctr" defTabSz="575281">
              <a:defRPr sz="5880">
                <a:solidFill>
                  <a:srgbClr val="40251C"/>
                </a:solidFill>
              </a:defRPr>
            </a:pPr>
            <a:r>
              <a:t>祢打碎一切枷锁，死亡不再捆绑我</a:t>
            </a:r>
          </a:p>
          <a:p>
            <a:pPr algn="ctr" defTabSz="575281">
              <a:defRPr sz="5880">
                <a:solidFill>
                  <a:srgbClr val="40251C"/>
                </a:solidFill>
              </a:defRPr>
            </a:pPr>
            <a:r>
              <a:t>基督是我，永活盼望</a:t>
            </a:r>
          </a:p>
          <a:p>
            <a:pPr algn="ctr" defTabSz="575281">
              <a:defRPr sz="3724">
                <a:solidFill>
                  <a:srgbClr val="40251C"/>
                </a:solidFill>
              </a:defRPr>
            </a:pPr>
            <a:r>
              <a:t>Hallelujah, praise the one who set me free</a:t>
            </a:r>
          </a:p>
          <a:p>
            <a:pPr algn="ctr" defTabSz="575281">
              <a:defRPr sz="3724">
                <a:solidFill>
                  <a:srgbClr val="40251C"/>
                </a:solidFill>
              </a:defRPr>
            </a:pPr>
            <a:r>
              <a:t>Hallelujah, death has lost its grip on me</a:t>
            </a:r>
          </a:p>
          <a:p>
            <a:pPr algn="ctr" defTabSz="575281">
              <a:defRPr sz="3724">
                <a:solidFill>
                  <a:srgbClr val="40251C"/>
                </a:solidFill>
              </a:defRPr>
            </a:pPr>
            <a:r>
              <a:t>You have broken every chain</a:t>
            </a:r>
          </a:p>
          <a:p>
            <a:pPr algn="ctr" defTabSz="575281">
              <a:defRPr sz="3724">
                <a:solidFill>
                  <a:srgbClr val="40251C"/>
                </a:solidFill>
              </a:defRPr>
            </a:pPr>
            <a:r>
              <a:t>There’s salvation in your name</a:t>
            </a:r>
          </a:p>
          <a:p>
            <a:pPr algn="ctr" defTabSz="575281">
              <a:defRPr sz="3724">
                <a:solidFill>
                  <a:srgbClr val="40251C"/>
                </a:solidFill>
              </a:defRPr>
            </a:pPr>
            <a:r>
              <a:t>Jesus Christ, my 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"/>
          <p:cNvSpPr txBox="1"/>
          <p:nvPr>
            <p:ph type="sldNum" sz="quarter" idx="4294967295"/>
          </p:nvPr>
        </p:nvSpPr>
        <p:spPr>
          <a:xfrm>
            <a:off x="12167201" y="9065621"/>
            <a:ext cx="151622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9" name="哈利路亚，赞美主给我自由…"/>
          <p:cNvSpPr txBox="1"/>
          <p:nvPr>
            <p:ph type="subTitle" idx="1"/>
          </p:nvPr>
        </p:nvSpPr>
        <p:spPr>
          <a:xfrm>
            <a:off x="610627" y="108008"/>
            <a:ext cx="12049981" cy="7822451"/>
          </a:xfrm>
          <a:prstGeom prst="rect">
            <a:avLst/>
          </a:prstGeom>
        </p:spPr>
        <p:txBody>
          <a:bodyPr/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t>哈利路亚，赞美主给我自由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哈利路亚，祢的名带来拯救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祢打碎一切枷锁，死亡不再捆绑我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基督是我，永活盼望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Hallelujah, praise the one who set me free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Hallelujah, death has lost its grip on 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You have broken every chain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There’s salvation in your name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Jesus Christ, my living hope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/>
          <p:nvPr>
            <p:ph type="sldNum" sz="quarter" idx="4294967295"/>
          </p:nvPr>
        </p:nvSpPr>
        <p:spPr>
          <a:xfrm>
            <a:off x="12248822" y="9092827"/>
            <a:ext cx="151622" cy="2277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2" name="那荣耀清晨，救赎工完成…"/>
          <p:cNvSpPr txBox="1"/>
          <p:nvPr>
            <p:ph type="subTitle" idx="1"/>
          </p:nvPr>
        </p:nvSpPr>
        <p:spPr>
          <a:xfrm>
            <a:off x="643466" y="207297"/>
            <a:ext cx="11717868" cy="7559263"/>
          </a:xfrm>
          <a:prstGeom prst="rect">
            <a:avLst/>
          </a:prstGeom>
        </p:spPr>
        <p:txBody>
          <a:bodyPr/>
          <a:lstStyle/>
          <a:p>
            <a:pPr algn="ctr">
              <a:defRPr sz="6000">
                <a:solidFill>
                  <a:srgbClr val="40251C"/>
                </a:solidFill>
              </a:defRPr>
            </a:pPr>
            <a:r>
              <a:t>那荣耀清晨，救赎工完成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复活的基督，走出坟墓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祂打破寂静，宣告神得胜，</a:t>
            </a:r>
          </a:p>
          <a:p>
            <a:pPr algn="ctr">
              <a:defRPr sz="6000">
                <a:solidFill>
                  <a:srgbClr val="40251C"/>
                </a:solidFill>
              </a:defRPr>
            </a:pPr>
            <a:r>
              <a:t>死亡毒钩已被去除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Then came the morning that sealed the promise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Your buried body began to breathe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Out of the silence, the roaring lion</a:t>
            </a:r>
          </a:p>
          <a:p>
            <a:pPr algn="ctr">
              <a:defRPr>
                <a:solidFill>
                  <a:srgbClr val="40251C"/>
                </a:solidFill>
              </a:defRPr>
            </a:pPr>
            <a:r>
              <a:t>Declared the grave has no claim on 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Number"/>
          <p:cNvSpPr txBox="1"/>
          <p:nvPr>
            <p:ph type="sldNum" sz="quarter" idx="4294967295"/>
          </p:nvPr>
        </p:nvSpPr>
        <p:spPr>
          <a:xfrm>
            <a:off x="12303235" y="8984000"/>
            <a:ext cx="151622" cy="22772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5" name="那荣耀清晨，救赎工完成…"/>
          <p:cNvSpPr txBox="1"/>
          <p:nvPr>
            <p:ph type="subTitle" idx="1"/>
          </p:nvPr>
        </p:nvSpPr>
        <p:spPr>
          <a:xfrm>
            <a:off x="643466" y="-2256"/>
            <a:ext cx="11717868" cy="7856915"/>
          </a:xfrm>
          <a:prstGeom prst="rect">
            <a:avLst/>
          </a:prstGeom>
        </p:spPr>
        <p:txBody>
          <a:bodyPr/>
          <a:lstStyle/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那荣耀清晨，救赎工完成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复活的基督，走出坟墓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祂打破寂静，宣告神得胜，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死亡毒钩已被去除</a:t>
            </a:r>
          </a:p>
          <a:p>
            <a:pPr algn="ctr" defTabSz="557671">
              <a:defRPr sz="5700">
                <a:solidFill>
                  <a:srgbClr val="40251C"/>
                </a:solidFill>
              </a:defRPr>
            </a:pPr>
            <a:r>
              <a:t>耶稣已得一切胜利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Then came the morning that sealed the promise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Your buried body began to breathe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Out of the silence, the roaring lion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Declared the grave has no claim on me</a:t>
            </a:r>
          </a:p>
          <a:p>
            <a:pPr algn="ctr" defTabSz="557671">
              <a:defRPr sz="3609">
                <a:solidFill>
                  <a:srgbClr val="40251C"/>
                </a:solidFill>
              </a:defRPr>
            </a:pPr>
            <a:r>
              <a:t>Jesus yours in the victory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